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2592287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Тема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 Понятие жестокого обращение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 детьми.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204864"/>
            <a:ext cx="8352928" cy="396044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 descr="92131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03648" y="2060848"/>
            <a:ext cx="6667500" cy="443865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6400" b="1" dirty="0" smtClean="0">
                <a:latin typeface="Times New Roman" pitchFamily="18" charset="0"/>
                <a:cs typeface="Times New Roman" pitchFamily="18" charset="0"/>
              </a:rPr>
              <a:t>Подведение итогов</a:t>
            </a:r>
            <a:endParaRPr lang="ru-RU" sz="6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04864"/>
            <a:ext cx="8229600" cy="1800200"/>
          </a:xfrm>
        </p:spPr>
        <p:txBody>
          <a:bodyPr>
            <a:normAutofit/>
          </a:bodyPr>
          <a:lstStyle/>
          <a:p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Спасибо за внимание !</a:t>
            </a:r>
            <a:endParaRPr lang="ru-RU" sz="6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Цель и задачи: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создание командного подхода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достижение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позитивных изменений в жизни воспитанников детского дома.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Задачи: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Научить эффективности командной работы;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Сформировать умение анализировать взаимосвязь между насилием, пренебрежением нуждами и социальным сиротством;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Научить распознавать разные этапы жестокого обращения с детьми;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4.Объяснить механизм воздействия насилия и пренебрежения нуждами на жизнь ребенка в будущем;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5.Привить навыки работы по профилактике синдрома профессионального выгорания.</a:t>
            </a:r>
          </a:p>
          <a:p>
            <a:endParaRPr lang="ru-RU" dirty="0"/>
          </a:p>
        </p:txBody>
      </p:sp>
      <p:pic>
        <p:nvPicPr>
          <p:cNvPr id="5" name="Рисунок 4" descr="8-1514_1_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2636912"/>
            <a:ext cx="4373484" cy="321297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/>
          <a:lstStyle/>
          <a:p>
            <a:pPr algn="l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Правила работы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в группе              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200" b="1" dirty="0" smtClean="0">
                <a:latin typeface="Times New Roman" pitchFamily="18" charset="0"/>
                <a:cs typeface="Times New Roman" pitchFamily="18" charset="0"/>
              </a:rPr>
              <a:t>АКТИВНОСТЬ</a:t>
            </a:r>
            <a:endParaRPr lang="ru-RU" sz="4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Участвовать в занятиях, проявлять активность в обсуждении вопросов и выполнении заданий, однако эта активность должна быть добровольной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b="1" dirty="0" smtClean="0">
                <a:latin typeface="Times New Roman" pitchFamily="18" charset="0"/>
                <a:cs typeface="Times New Roman" pitchFamily="18" charset="0"/>
              </a:rPr>
              <a:t>РАВЕНСТВО</a:t>
            </a:r>
            <a:endParaRPr lang="ru-RU" sz="4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Это очень важное правило, оно означает, что участники тренинга равны между собой, независимо от их должности, опыта, возраста, пола и т.п.   </a:t>
            </a:r>
            <a:r>
              <a:rPr lang="ru-RU" sz="4200" b="1" dirty="0" smtClean="0">
                <a:latin typeface="Times New Roman" pitchFamily="18" charset="0"/>
                <a:cs typeface="Times New Roman" pitchFamily="18" charset="0"/>
              </a:rPr>
              <a:t>ДИСЦИПЛИНА</a:t>
            </a:r>
            <a:endParaRPr lang="ru-RU" sz="4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Это правило регулирует организационные вопросы – сбор группы, опоздания, использование телефонов во время занятий – все мы должны начинать и заканчивать вместе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200" b="1" dirty="0" smtClean="0">
                <a:latin typeface="Times New Roman" pitchFamily="18" charset="0"/>
                <a:cs typeface="Times New Roman" pitchFamily="18" charset="0"/>
              </a:rPr>
              <a:t>ВЗАИМНОЕ </a:t>
            </a:r>
            <a:r>
              <a:rPr lang="ru-RU" sz="4200" b="1" dirty="0" smtClean="0">
                <a:latin typeface="Times New Roman" pitchFamily="18" charset="0"/>
                <a:cs typeface="Times New Roman" pitchFamily="18" charset="0"/>
              </a:rPr>
              <a:t>УВАЖЕНИЕ</a:t>
            </a:r>
            <a:endParaRPr lang="ru-RU" sz="4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Уважаем друг друга, не перебиваем, обращаемся по имени.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200" b="1" dirty="0" smtClean="0">
                <a:latin typeface="Times New Roman" pitchFamily="18" charset="0"/>
                <a:cs typeface="Times New Roman" pitchFamily="18" charset="0"/>
              </a:rPr>
              <a:t>КОНФИДЕНЦИАЛЬНОСТЬ</a:t>
            </a:r>
            <a:endParaRPr lang="ru-RU" sz="4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Все, о чем говорится в процессе активного социально-психологического обучения участников, должно остаться внутри группы – естественное этическое требование, которое является условием создания атмосферы психологической безопасности и самораскрытия.</a:t>
            </a:r>
          </a:p>
          <a:p>
            <a:endParaRPr lang="ru-RU" dirty="0"/>
          </a:p>
        </p:txBody>
      </p:sp>
      <p:pic>
        <p:nvPicPr>
          <p:cNvPr id="4" name="Рисунок 3" descr="Без имени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84168" y="188640"/>
            <a:ext cx="2520280" cy="166318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Феномен жестокого обращение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32101" t="34043" r="27627" b="23000"/>
          <a:stretch>
            <a:fillRect/>
          </a:stretch>
        </p:blipFill>
        <p:spPr bwMode="auto">
          <a:xfrm>
            <a:off x="539553" y="1585596"/>
            <a:ext cx="7872874" cy="47237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Трудности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связанны с отсутствием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четкого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 конструктивного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определения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жестокого обращения с детьми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отсутствие в обществе четкого представления о том, где проходит между приемлемыми и не приемлемыми (или опасными) формами воздействия родителей на детей;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отсутствие разработанных критериев определения потенциальной опасности воздействия на ребенка или его вредных последствий;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 тот факт, что значение случившегося с ребенком существенно меняется в зависимости от его возраста, пола, отношение к тому, кто произвел действие, этнических и культурных традиций и контекстуальных факторов;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неясность относительно того, на чем должно основываться определение жестокого обращения.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Параметры определения жестокого обращения с детьми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363326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1. Тяжесть воздействия;</a:t>
            </a: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2. Частота и длительность воздействия;</a:t>
            </a: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3. Возраст и уровень развития;</a:t>
            </a: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4. Этнические, культурные  нормы и традиции.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1584175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Определение жестокого обращения с детьми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916832"/>
            <a:ext cx="8136904" cy="432048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Жестокое обращение с ребенком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это все многообразие действий (и бездействий) 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стороны взрослых, обязанных заботиться о нем и опекать его которые наносят вред физическому и психическому здоровью ребенка и его развитию.</a:t>
            </a:r>
          </a:p>
          <a:p>
            <a:pPr algn="l"/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81"/>
            <a:ext cx="4040188" cy="648072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Причины: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484784"/>
            <a:ext cx="4040188" cy="4641379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Медико - психологические;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Социологические;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Ситуационные.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620689"/>
            <a:ext cx="4041775" cy="576064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Факторы: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84784"/>
            <a:ext cx="4041775" cy="4641379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Касающиеся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детей;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Связанные с семьей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родителями;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Социальные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средовые.</a:t>
            </a:r>
          </a:p>
          <a:p>
            <a:pPr marL="0" indent="0" algn="r">
              <a:spcBef>
                <a:spcPts val="0"/>
              </a:spcBef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prichin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63688" y="3212976"/>
            <a:ext cx="2021384" cy="2495536"/>
          </a:xfrm>
          <a:prstGeom prst="rect">
            <a:avLst/>
          </a:prstGeom>
        </p:spPr>
      </p:pic>
      <p:pic>
        <p:nvPicPr>
          <p:cNvPr id="8" name="Рисунок 7" descr="faktor-proizvodstva-chto-tako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940152" y="3573016"/>
            <a:ext cx="2530323" cy="162952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етыре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наиболее общих вида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жестокого обращения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 детьми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Физическое насилие;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Сексуальное насилие;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Пренебрежение нуждами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ребенка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Эмоциональное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(психологическое) насилие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         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1640527349_3-abrakadabra-fun-p-znak-vnimanie-dlya-prezentatsii-4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96136" y="2060848"/>
            <a:ext cx="3347864" cy="3429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454</Words>
  <Application>Microsoft Office PowerPoint</Application>
  <PresentationFormat>Экран (4:3)</PresentationFormat>
  <Paragraphs>50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Тема: Понятие жестокого обращение с детьми. </vt:lpstr>
      <vt:lpstr>Цель и задачи:</vt:lpstr>
      <vt:lpstr>Правила работы  в группе               </vt:lpstr>
      <vt:lpstr>Феномен жестокого обращение</vt:lpstr>
      <vt:lpstr>Трудности связанны с отсутствием четкого  и конструктивного определения  жестокого обращения с детьми</vt:lpstr>
      <vt:lpstr>Параметры определения жестокого обращения с детьми</vt:lpstr>
      <vt:lpstr>Определение жестокого обращения с детьми</vt:lpstr>
      <vt:lpstr>Слайд 8</vt:lpstr>
      <vt:lpstr>Четыре наиболее общих вида жестокого обращения с детьми</vt:lpstr>
      <vt:lpstr>Подведение итогов</vt:lpstr>
      <vt:lpstr>Спасибо за внимание 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Понятие жестокого обращение с детьми. </dc:title>
  <dc:creator>АРМ-21</dc:creator>
  <cp:lastModifiedBy>АРМ-21</cp:lastModifiedBy>
  <cp:revision>11</cp:revision>
  <dcterms:created xsi:type="dcterms:W3CDTF">2023-08-23T23:51:42Z</dcterms:created>
  <dcterms:modified xsi:type="dcterms:W3CDTF">2023-08-24T01:34:35Z</dcterms:modified>
</cp:coreProperties>
</file>